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B32D31-2F8F-2543-9D2F-E93158066EBB}" v="2" dt="2026-01-27T11:04:31.1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varScale="1">
        <p:scale>
          <a:sx n="77" d="100"/>
          <a:sy n="77" d="100"/>
        </p:scale>
        <p:origin x="264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27T11:04:46.489" v="66" actId="207"/>
      <pc:docMkLst>
        <pc:docMk/>
      </pc:docMkLst>
      <pc:sldChg chg="addSp delSp modSp mod">
        <pc:chgData name="Steve Hartland" userId="fe08f65b-fffb-417a-81ad-107dbbfd43a7" providerId="ADAL" clId="{26CD08F2-BEC7-5BB7-9C01-8BE80433835F}" dt="2026-01-27T11:04:46.489" v="66" actId="207"/>
        <pc:sldMkLst>
          <pc:docMk/>
          <pc:sldMk cId="2864429464" sldId="256"/>
        </pc:sldMkLst>
        <pc:spChg chg="mod">
          <ac:chgData name="Steve Hartland" userId="fe08f65b-fffb-417a-81ad-107dbbfd43a7" providerId="ADAL" clId="{26CD08F2-BEC7-5BB7-9C01-8BE80433835F}" dt="2026-01-27T11:04:46.489" v="66" actId="207"/>
          <ac:spMkLst>
            <pc:docMk/>
            <pc:sldMk cId="2864429464" sldId="256"/>
            <ac:spMk id="3" creationId="{EFEF04C8-7F67-22DD-D065-73479EFBF742}"/>
          </ac:spMkLst>
        </pc:spChg>
        <pc:spChg chg="del mod">
          <ac:chgData name="Steve Hartland" userId="fe08f65b-fffb-417a-81ad-107dbbfd43a7" providerId="ADAL" clId="{26CD08F2-BEC7-5BB7-9C01-8BE80433835F}" dt="2026-01-27T11:04:30.747" v="60" actId="478"/>
          <ac:spMkLst>
            <pc:docMk/>
            <pc:sldMk cId="2864429464" sldId="256"/>
            <ac:spMk id="4" creationId="{60E9B513-58F4-3F3D-FB11-884767E6CE02}"/>
          </ac:spMkLst>
        </pc:spChg>
        <pc:spChg chg="add mod">
          <ac:chgData name="Steve Hartland" userId="fe08f65b-fffb-417a-81ad-107dbbfd43a7" providerId="ADAL" clId="{26CD08F2-BEC7-5BB7-9C01-8BE80433835F}" dt="2026-01-27T11:04:31.194" v="61"/>
          <ac:spMkLst>
            <pc:docMk/>
            <pc:sldMk cId="2864429464" sldId="256"/>
            <ac:spMk id="11" creationId="{E62DCCEC-6922-48E0-061F-8EAD723195ED}"/>
          </ac:spMkLst>
        </pc:spChg>
        <pc:spChg chg="add del mod">
          <ac:chgData name="Steve Hartland" userId="fe08f65b-fffb-417a-81ad-107dbbfd43a7" providerId="ADAL" clId="{26CD08F2-BEC7-5BB7-9C01-8BE80433835F}" dt="2026-01-27T11:04:30.747" v="60" actId="478"/>
          <ac:spMkLst>
            <pc:docMk/>
            <pc:sldMk cId="2864429464" sldId="256"/>
            <ac:spMk id="12" creationId="{7CA04D65-C8AE-BB31-B3D7-28FEF8E173B3}"/>
          </ac:spMkLst>
        </pc:spChg>
        <pc:spChg chg="mod">
          <ac:chgData name="Steve Hartland" userId="fe08f65b-fffb-417a-81ad-107dbbfd43a7" providerId="ADAL" clId="{26CD08F2-BEC7-5BB7-9C01-8BE80433835F}" dt="2026-01-27T11:04:39.682" v="63" actId="207"/>
          <ac:spMkLst>
            <pc:docMk/>
            <pc:sldMk cId="2864429464" sldId="256"/>
            <ac:spMk id="15" creationId="{A001B75F-3D94-D309-6622-B64653BACECE}"/>
          </ac:spMkLst>
        </pc:spChg>
        <pc:spChg chg="mod">
          <ac:chgData name="Steve Hartland" userId="fe08f65b-fffb-417a-81ad-107dbbfd43a7" providerId="ADAL" clId="{26CD08F2-BEC7-5BB7-9C01-8BE80433835F}" dt="2026-01-27T11:04:41.884" v="64" actId="207"/>
          <ac:spMkLst>
            <pc:docMk/>
            <pc:sldMk cId="2864429464" sldId="256"/>
            <ac:spMk id="17" creationId="{94BD8120-F3A5-6ABF-7F95-35F913E59F12}"/>
          </ac:spMkLst>
        </pc:spChg>
        <pc:spChg chg="mod">
          <ac:chgData name="Steve Hartland" userId="fe08f65b-fffb-417a-81ad-107dbbfd43a7" providerId="ADAL" clId="{26CD08F2-BEC7-5BB7-9C01-8BE80433835F}" dt="2026-01-27T11:04:44.134" v="65" actId="207"/>
          <ac:spMkLst>
            <pc:docMk/>
            <pc:sldMk cId="2864429464" sldId="256"/>
            <ac:spMk id="19" creationId="{7C49449A-EB93-D2DA-778D-8C330D46F604}"/>
          </ac:spMkLst>
        </pc:spChg>
        <pc:spChg chg="add mod">
          <ac:chgData name="Steve Hartland" userId="fe08f65b-fffb-417a-81ad-107dbbfd43a7" providerId="ADAL" clId="{26CD08F2-BEC7-5BB7-9C01-8BE80433835F}" dt="2026-01-27T11:04:31.194" v="61"/>
          <ac:spMkLst>
            <pc:docMk/>
            <pc:sldMk cId="2864429464" sldId="256"/>
            <ac:spMk id="20" creationId="{E6E76E60-8925-6010-D4FA-CE3C2DEE4B92}"/>
          </ac:spMkLst>
        </pc:spChg>
        <pc:spChg chg="mod">
          <ac:chgData name="Steve Hartland" userId="fe08f65b-fffb-417a-81ad-107dbbfd43a7" providerId="ADAL" clId="{26CD08F2-BEC7-5BB7-9C01-8BE80433835F}" dt="2026-01-27T11:04:37.302" v="62" actId="207"/>
          <ac:spMkLst>
            <pc:docMk/>
            <pc:sldMk cId="2864429464" sldId="256"/>
            <ac:spMk id="29" creationId="{C2B81BF7-DAF0-58FB-5D81-8A29DA51D0A1}"/>
          </ac:spMkLst>
        </pc:spChg>
        <pc:picChg chg="add mod">
          <ac:chgData name="Steve Hartland" userId="fe08f65b-fffb-417a-81ad-107dbbfd43a7" providerId="ADAL" clId="{26CD08F2-BEC7-5BB7-9C01-8BE80433835F}" dt="2026-01-27T11:04:17.755" v="59"/>
          <ac:picMkLst>
            <pc:docMk/>
            <pc:sldMk cId="2864429464" sldId="256"/>
            <ac:picMk id="2" creationId="{47076C3B-4ECF-F6D4-FF60-B6B16D046CBA}"/>
          </ac:picMkLst>
        </pc:picChg>
        <pc:picChg chg="del">
          <ac:chgData name="Steve Hartland" userId="fe08f65b-fffb-417a-81ad-107dbbfd43a7" providerId="ADAL" clId="{26CD08F2-BEC7-5BB7-9C01-8BE80433835F}" dt="2026-01-27T11:04:30.747" v="60" actId="478"/>
          <ac:picMkLst>
            <pc:docMk/>
            <pc:sldMk cId="2864429464" sldId="256"/>
            <ac:picMk id="5" creationId="{BE849E4F-54E4-17E0-CA72-76A42ABB577F}"/>
          </ac:picMkLst>
        </pc:picChg>
        <pc:picChg chg="add del mod">
          <ac:chgData name="Steve Hartland" userId="fe08f65b-fffb-417a-81ad-107dbbfd43a7" providerId="ADAL" clId="{26CD08F2-BEC7-5BB7-9C01-8BE80433835F}" dt="2026-01-27T11:04:17.228" v="58" actId="478"/>
          <ac:picMkLst>
            <pc:docMk/>
            <pc:sldMk cId="2864429464" sldId="256"/>
            <ac:picMk id="6" creationId="{E559F589-EAEA-87D3-CC9E-693137AFF320}"/>
          </ac:picMkLst>
        </pc:picChg>
        <pc:picChg chg="add del mod">
          <ac:chgData name="Steve Hartland" userId="fe08f65b-fffb-417a-81ad-107dbbfd43a7" providerId="ADAL" clId="{26CD08F2-BEC7-5BB7-9C01-8BE80433835F}" dt="2026-01-27T11:04:17.228" v="58" actId="478"/>
          <ac:picMkLst>
            <pc:docMk/>
            <pc:sldMk cId="2864429464" sldId="256"/>
            <ac:picMk id="7" creationId="{2B450787-85AA-E387-8F27-2BFB57A7E8CD}"/>
          </ac:picMkLst>
        </pc:picChg>
        <pc:picChg chg="add del mod">
          <ac:chgData name="Steve Hartland" userId="fe08f65b-fffb-417a-81ad-107dbbfd43a7" providerId="ADAL" clId="{26CD08F2-BEC7-5BB7-9C01-8BE80433835F}" dt="2026-01-27T11:04:17.228" v="58" actId="478"/>
          <ac:picMkLst>
            <pc:docMk/>
            <pc:sldMk cId="2864429464" sldId="256"/>
            <ac:picMk id="8" creationId="{8A162D63-0D90-3B3D-41B1-EEA3C343F8A6}"/>
          </ac:picMkLst>
        </pc:picChg>
        <pc:picChg chg="add mod">
          <ac:chgData name="Steve Hartland" userId="fe08f65b-fffb-417a-81ad-107dbbfd43a7" providerId="ADAL" clId="{26CD08F2-BEC7-5BB7-9C01-8BE80433835F}" dt="2026-01-27T11:04:17.755" v="59"/>
          <ac:picMkLst>
            <pc:docMk/>
            <pc:sldMk cId="2864429464" sldId="256"/>
            <ac:picMk id="9" creationId="{EE29EF59-4D74-76C9-4C72-A97CBC062B47}"/>
          </ac:picMkLst>
        </pc:picChg>
        <pc:picChg chg="add mod">
          <ac:chgData name="Steve Hartland" userId="fe08f65b-fffb-417a-81ad-107dbbfd43a7" providerId="ADAL" clId="{26CD08F2-BEC7-5BB7-9C01-8BE80433835F}" dt="2026-01-27T11:04:17.755" v="59"/>
          <ac:picMkLst>
            <pc:docMk/>
            <pc:sldMk cId="2864429464" sldId="256"/>
            <ac:picMk id="10" creationId="{C9A15A10-47F3-4806-4E38-4000F2F4837C}"/>
          </ac:picMkLst>
        </pc:picChg>
        <pc:picChg chg="add mod">
          <ac:chgData name="Steve Hartland" userId="fe08f65b-fffb-417a-81ad-107dbbfd43a7" providerId="ADAL" clId="{26CD08F2-BEC7-5BB7-9C01-8BE80433835F}" dt="2026-01-27T11:04:31.194" v="61"/>
          <ac:picMkLst>
            <pc:docMk/>
            <pc:sldMk cId="2864429464" sldId="256"/>
            <ac:picMk id="14" creationId="{7C453DFA-35D5-0828-A03B-11914C4A30C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1/27/26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2" name="Picture 1">
            <a:extLst>
              <a:ext uri="{FF2B5EF4-FFF2-40B4-BE49-F238E27FC236}">
                <a16:creationId xmlns:a16="http://schemas.microsoft.com/office/drawing/2014/main" id="{47076C3B-4ECF-F6D4-FF60-B6B16D046CBA}"/>
              </a:ext>
            </a:extLst>
          </p:cNvPr>
          <p:cNvPicPr>
            <a:picLocks noChangeAspect="1"/>
          </p:cNvPicPr>
          <p:nvPr/>
        </p:nvPicPr>
        <p:blipFill>
          <a:blip r:embed="rId2"/>
          <a:stretch>
            <a:fillRect/>
          </a:stretch>
        </p:blipFill>
        <p:spPr>
          <a:xfrm>
            <a:off x="-1" y="-65045"/>
            <a:ext cx="7559675" cy="3932046"/>
          </a:xfrm>
          <a:prstGeom prst="rect">
            <a:avLst/>
          </a:prstGeom>
        </p:spPr>
      </p:pic>
      <p:pic>
        <p:nvPicPr>
          <p:cNvPr id="9" name="Picture 8">
            <a:extLst>
              <a:ext uri="{FF2B5EF4-FFF2-40B4-BE49-F238E27FC236}">
                <a16:creationId xmlns:a16="http://schemas.microsoft.com/office/drawing/2014/main" id="{EE29EF59-4D74-76C9-4C72-A97CBC062B47}"/>
              </a:ext>
            </a:extLst>
          </p:cNvPr>
          <p:cNvPicPr>
            <a:picLocks noChangeAspect="1"/>
          </p:cNvPicPr>
          <p:nvPr/>
        </p:nvPicPr>
        <p:blipFill>
          <a:blip r:embed="rId3"/>
          <a:stretch>
            <a:fillRect/>
          </a:stretch>
        </p:blipFill>
        <p:spPr>
          <a:xfrm>
            <a:off x="3021342" y="115651"/>
            <a:ext cx="1516985" cy="389386"/>
          </a:xfrm>
          <a:prstGeom prst="rect">
            <a:avLst/>
          </a:prstGeom>
          <a:effectLst>
            <a:outerShdw blurRad="126301" dist="50800" dir="5400000" sx="22735" sy="22735" algn="ctr" rotWithShape="0">
              <a:srgbClr val="000000">
                <a:alpha val="43137"/>
              </a:srgbClr>
            </a:outerShdw>
          </a:effectLst>
        </p:spPr>
      </p:pic>
      <p:pic>
        <p:nvPicPr>
          <p:cNvPr id="10" name="Picture 9">
            <a:extLst>
              <a:ext uri="{FF2B5EF4-FFF2-40B4-BE49-F238E27FC236}">
                <a16:creationId xmlns:a16="http://schemas.microsoft.com/office/drawing/2014/main" id="{C9A15A10-47F3-4806-4E38-4000F2F4837C}"/>
              </a:ext>
            </a:extLst>
          </p:cNvPr>
          <p:cNvPicPr>
            <a:picLocks noChangeAspect="1"/>
          </p:cNvPicPr>
          <p:nvPr/>
        </p:nvPicPr>
        <p:blipFill>
          <a:blip r:embed="rId4"/>
          <a:stretch>
            <a:fillRect/>
          </a:stretch>
        </p:blipFill>
        <p:spPr>
          <a:xfrm>
            <a:off x="2140834" y="737774"/>
            <a:ext cx="3277999" cy="1071029"/>
          </a:xfrm>
          <a:prstGeom prst="rect">
            <a:avLst/>
          </a:prstGeom>
        </p:spPr>
      </p:pic>
      <p:sp>
        <p:nvSpPr>
          <p:cNvPr id="11" name="Rectangle 10">
            <a:extLst>
              <a:ext uri="{FF2B5EF4-FFF2-40B4-BE49-F238E27FC236}">
                <a16:creationId xmlns:a16="http://schemas.microsoft.com/office/drawing/2014/main" id="{E62DCCEC-6922-48E0-061F-8EAD723195E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C453DFA-35D5-0828-A03B-11914C4A30CE}"/>
              </a:ext>
            </a:extLst>
          </p:cNvPr>
          <p:cNvPicPr>
            <a:picLocks noChangeAspect="1"/>
          </p:cNvPicPr>
          <p:nvPr/>
        </p:nvPicPr>
        <p:blipFill>
          <a:blip r:embed="rId5"/>
          <a:stretch>
            <a:fillRect/>
          </a:stretch>
        </p:blipFill>
        <p:spPr>
          <a:xfrm>
            <a:off x="366032" y="9667968"/>
            <a:ext cx="6869655" cy="461180"/>
          </a:xfrm>
          <a:prstGeom prst="rect">
            <a:avLst/>
          </a:prstGeom>
        </p:spPr>
      </p:pic>
      <p:sp>
        <p:nvSpPr>
          <p:cNvPr id="20" name="TextBox 19">
            <a:extLst>
              <a:ext uri="{FF2B5EF4-FFF2-40B4-BE49-F238E27FC236}">
                <a16:creationId xmlns:a16="http://schemas.microsoft.com/office/drawing/2014/main" id="{E6E76E60-8925-6010-D4FA-CE3C2DEE4B92}"/>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27 February 2026. **The $1000 USD Onboard Credit offer applies to new, individual bookings in all stateroom categories (promotional guarantee staterooms excluded) on select sailings booked before 31 March 2026. Terms and conditions apply, please see your travel agent for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b13f3e903f08254745e63e1f41c514e0">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14a1f6a2a6a3bbd3f2149a87a373d364"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FCAEA8-1D59-4901-9FCE-12E5993F88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93AC3F-88EC-4DBF-8F40-9D1CDDD23F18}">
  <ds:schemaRefs>
    <ds:schemaRef ds:uri="http://schemas.microsoft.com/office/2006/metadata/properties"/>
    <ds:schemaRef ds:uri="http://purl.org/dc/elements/1.1/"/>
    <ds:schemaRef ds:uri="http://purl.org/dc/dcmitype/"/>
    <ds:schemaRef ds:uri="http://schemas.microsoft.com/office/2006/documentManagement/types"/>
    <ds:schemaRef ds:uri="f792690d-879f-46d8-925c-4171572e1f59"/>
    <ds:schemaRef ds:uri="http://purl.org/dc/terms/"/>
    <ds:schemaRef ds:uri="http://schemas.openxmlformats.org/package/2006/metadata/core-properties"/>
    <ds:schemaRef ds:uri="http://schemas.microsoft.com/office/infopath/2007/PartnerControls"/>
    <ds:schemaRef ds:uri="ba6e64ec-b061-4ef9-925c-be5efbd33eb1"/>
    <ds:schemaRef ds:uri="http://www.w3.org/XML/1998/namespace"/>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83</TotalTime>
  <Words>198</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6</cp:revision>
  <dcterms:created xsi:type="dcterms:W3CDTF">2023-06-26T13:44:24Z</dcterms:created>
  <dcterms:modified xsi:type="dcterms:W3CDTF">2026-01-27T11:04:53Z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